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56" r:id="rId2"/>
    <p:sldId id="257" r:id="rId3"/>
    <p:sldId id="258" r:id="rId4"/>
    <p:sldId id="259" r:id="rId5"/>
    <p:sldId id="260" r:id="rId6"/>
    <p:sldId id="264" r:id="rId7"/>
    <p:sldId id="267" r:id="rId8"/>
    <p:sldId id="268" r:id="rId9"/>
    <p:sldId id="265" r:id="rId10"/>
    <p:sldId id="270" r:id="rId11"/>
    <p:sldId id="266" r:id="rId12"/>
    <p:sldId id="263" r:id="rId13"/>
    <p:sldId id="262"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qi Wang" initials="AW"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5304"/>
  </p:normalViewPr>
  <p:slideViewPr>
    <p:cSldViewPr snapToGrid="0">
      <p:cViewPr varScale="1">
        <p:scale>
          <a:sx n="94" d="100"/>
          <a:sy n="94" d="100"/>
        </p:scale>
        <p:origin x="76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1T17:57:06.815" idx="1">
    <p:pos x="2952" y="-599"/>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A5E23-2AEA-6545-898E-9C2D2FF411E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86761874-370B-3C42-989C-4D90A7A87F2D}">
      <dgm:prSet phldrT="[Text]" custT="1"/>
      <dgm:spPr/>
      <dgm:t>
        <a:bodyPr/>
        <a:lstStyle/>
        <a:p>
          <a:r>
            <a:rPr lang="en-US" sz="1800" dirty="0" smtClean="0"/>
            <a:t>Python </a:t>
          </a:r>
          <a:r>
            <a:rPr lang="en-US" sz="1800" dirty="0" err="1" smtClean="0"/>
            <a:t>Internface</a:t>
          </a:r>
          <a:endParaRPr lang="en-US" sz="1200" dirty="0"/>
        </a:p>
      </dgm:t>
    </dgm:pt>
    <dgm:pt modelId="{32AA73E2-53CA-F64B-A4B5-3E8B8739F37F}" type="parTrans" cxnId="{E139A892-338D-BF45-A34E-4D353DDF56F1}">
      <dgm:prSet/>
      <dgm:spPr/>
      <dgm:t>
        <a:bodyPr/>
        <a:lstStyle/>
        <a:p>
          <a:endParaRPr lang="en-US"/>
        </a:p>
      </dgm:t>
    </dgm:pt>
    <dgm:pt modelId="{0E82CF94-3F13-874A-8DB6-D5B30DE9CD2E}" type="sibTrans" cxnId="{E139A892-338D-BF45-A34E-4D353DDF56F1}">
      <dgm:prSet/>
      <dgm:spPr/>
      <dgm:t>
        <a:bodyPr/>
        <a:lstStyle/>
        <a:p>
          <a:endParaRPr lang="en-US"/>
        </a:p>
      </dgm:t>
    </dgm:pt>
    <dgm:pt modelId="{7368F35D-6CC2-D940-B283-47A182C33A54}">
      <dgm:prSet phldrT="[Text]" custT="1"/>
      <dgm:spPr/>
      <dgm:t>
        <a:bodyPr/>
        <a:lstStyle/>
        <a:p>
          <a:r>
            <a:rPr lang="en-US" sz="1600" dirty="0" smtClean="0"/>
            <a:t>Company Selection</a:t>
          </a:r>
          <a:endParaRPr lang="en-US" sz="1600" dirty="0"/>
        </a:p>
      </dgm:t>
    </dgm:pt>
    <dgm:pt modelId="{007C2858-0186-E541-98C7-5B67B02A0F99}" type="parTrans" cxnId="{C99AA045-DFE7-1A4C-8A0F-552C04A99126}">
      <dgm:prSet/>
      <dgm:spPr/>
      <dgm:t>
        <a:bodyPr/>
        <a:lstStyle/>
        <a:p>
          <a:endParaRPr lang="en-US"/>
        </a:p>
      </dgm:t>
    </dgm:pt>
    <dgm:pt modelId="{911C709D-925D-6C45-A5B3-B05AA12A0795}" type="sibTrans" cxnId="{C99AA045-DFE7-1A4C-8A0F-552C04A99126}">
      <dgm:prSet/>
      <dgm:spPr/>
      <dgm:t>
        <a:bodyPr/>
        <a:lstStyle/>
        <a:p>
          <a:endParaRPr lang="en-US"/>
        </a:p>
      </dgm:t>
    </dgm:pt>
    <dgm:pt modelId="{DA441882-1532-9042-BF70-C3359D811D3A}">
      <dgm:prSet phldrT="[Text]" custT="1"/>
      <dgm:spPr/>
      <dgm:t>
        <a:bodyPr/>
        <a:lstStyle/>
        <a:p>
          <a:r>
            <a:rPr lang="en-US" sz="1600" dirty="0" smtClean="0"/>
            <a:t>Date Finder</a:t>
          </a:r>
        </a:p>
        <a:p>
          <a:r>
            <a:rPr lang="en-US" sz="1600" dirty="0" smtClean="0"/>
            <a:t>ML Model</a:t>
          </a:r>
          <a:endParaRPr lang="en-US" sz="1600" dirty="0"/>
        </a:p>
      </dgm:t>
    </dgm:pt>
    <dgm:pt modelId="{75712977-F54F-6B4D-B404-D22755826C98}" type="parTrans" cxnId="{D8B875E7-586F-4748-8CE7-069920F9A009}">
      <dgm:prSet/>
      <dgm:spPr/>
      <dgm:t>
        <a:bodyPr/>
        <a:lstStyle/>
        <a:p>
          <a:endParaRPr lang="en-US"/>
        </a:p>
      </dgm:t>
    </dgm:pt>
    <dgm:pt modelId="{9BDB4CC1-FB46-A548-9CF8-43903A525F91}" type="sibTrans" cxnId="{D8B875E7-586F-4748-8CE7-069920F9A009}">
      <dgm:prSet/>
      <dgm:spPr/>
      <dgm:t>
        <a:bodyPr/>
        <a:lstStyle/>
        <a:p>
          <a:endParaRPr lang="en-US"/>
        </a:p>
      </dgm:t>
    </dgm:pt>
    <dgm:pt modelId="{53E57C2C-2DFF-3348-BBED-239BBCDFCF6A}">
      <dgm:prSet phldrT="[Text]" custT="1"/>
      <dgm:spPr/>
      <dgm:t>
        <a:bodyPr/>
        <a:lstStyle/>
        <a:p>
          <a:r>
            <a:rPr lang="en-US" sz="1600" dirty="0" smtClean="0"/>
            <a:t>Keywords </a:t>
          </a:r>
          <a:endParaRPr lang="en-US" sz="1600" dirty="0"/>
        </a:p>
      </dgm:t>
    </dgm:pt>
    <dgm:pt modelId="{2264CA8D-0832-4B45-A947-202681DAB28C}" type="parTrans" cxnId="{5E35881D-AF94-3841-92E6-CFE2BDAC48D4}">
      <dgm:prSet/>
      <dgm:spPr/>
      <dgm:t>
        <a:bodyPr/>
        <a:lstStyle/>
        <a:p>
          <a:endParaRPr lang="en-US"/>
        </a:p>
      </dgm:t>
    </dgm:pt>
    <dgm:pt modelId="{ED4F2254-E6E9-2549-AB76-5EFE3D64B895}" type="sibTrans" cxnId="{5E35881D-AF94-3841-92E6-CFE2BDAC48D4}">
      <dgm:prSet/>
      <dgm:spPr/>
      <dgm:t>
        <a:bodyPr/>
        <a:lstStyle/>
        <a:p>
          <a:endParaRPr lang="en-US"/>
        </a:p>
      </dgm:t>
    </dgm:pt>
    <dgm:pt modelId="{F26E6A15-61BE-C14B-BD08-CC06A657990F}">
      <dgm:prSet phldrT="[Text]" custT="1"/>
      <dgm:spPr/>
      <dgm:t>
        <a:bodyPr/>
        <a:lstStyle/>
        <a:p>
          <a:r>
            <a:rPr lang="en-US" sz="1400" dirty="0" smtClean="0"/>
            <a:t>Keywords Plot</a:t>
          </a:r>
        </a:p>
        <a:p>
          <a:r>
            <a:rPr lang="en-US" sz="1400" dirty="0" smtClean="0"/>
            <a:t>Stock Price Plot</a:t>
          </a:r>
          <a:endParaRPr lang="en-US" sz="1400" dirty="0"/>
        </a:p>
      </dgm:t>
    </dgm:pt>
    <dgm:pt modelId="{00B27E00-DC07-6442-9C3B-539B1E3400CC}" type="parTrans" cxnId="{7BACBA4F-1521-7A41-B6B3-65202D0A7D54}">
      <dgm:prSet/>
      <dgm:spPr/>
      <dgm:t>
        <a:bodyPr/>
        <a:lstStyle/>
        <a:p>
          <a:endParaRPr lang="en-US"/>
        </a:p>
      </dgm:t>
    </dgm:pt>
    <dgm:pt modelId="{CEC0C237-4466-D442-AF92-AD6B7AD86FC1}" type="sibTrans" cxnId="{7BACBA4F-1521-7A41-B6B3-65202D0A7D54}">
      <dgm:prSet/>
      <dgm:spPr/>
      <dgm:t>
        <a:bodyPr/>
        <a:lstStyle/>
        <a:p>
          <a:endParaRPr lang="en-US"/>
        </a:p>
      </dgm:t>
    </dgm:pt>
    <dgm:pt modelId="{8640AC64-F807-4F45-A381-08E88AB7E40E}" type="pres">
      <dgm:prSet presAssocID="{4DAA5E23-2AEA-6545-898E-9C2D2FF411EA}" presName="rootnode" presStyleCnt="0">
        <dgm:presLayoutVars>
          <dgm:chMax/>
          <dgm:chPref/>
          <dgm:dir/>
          <dgm:animLvl val="lvl"/>
        </dgm:presLayoutVars>
      </dgm:prSet>
      <dgm:spPr/>
    </dgm:pt>
    <dgm:pt modelId="{BBCD2C8D-40AC-674E-8697-BE0D3F94C5AF}" type="pres">
      <dgm:prSet presAssocID="{86761874-370B-3C42-989C-4D90A7A87F2D}" presName="composite" presStyleCnt="0"/>
      <dgm:spPr/>
    </dgm:pt>
    <dgm:pt modelId="{2A833B6D-75A6-8943-A0C4-501EB974FF1A}" type="pres">
      <dgm:prSet presAssocID="{86761874-370B-3C42-989C-4D90A7A87F2D}" presName="bentUpArrow1" presStyleLbl="alignImgPlace1" presStyleIdx="0" presStyleCnt="2"/>
      <dgm:spPr/>
    </dgm:pt>
    <dgm:pt modelId="{5E757D84-16AE-6D4A-8E78-CB2929D8074C}" type="pres">
      <dgm:prSet presAssocID="{86761874-370B-3C42-989C-4D90A7A87F2D}" presName="ParentText" presStyleLbl="node1" presStyleIdx="0" presStyleCnt="3" custScaleX="114585" custLinFactNeighborX="705" custLinFactNeighborY="5784">
        <dgm:presLayoutVars>
          <dgm:chMax val="1"/>
          <dgm:chPref val="1"/>
          <dgm:bulletEnabled val="1"/>
        </dgm:presLayoutVars>
      </dgm:prSet>
      <dgm:spPr/>
      <dgm:t>
        <a:bodyPr/>
        <a:lstStyle/>
        <a:p>
          <a:endParaRPr lang="en-US"/>
        </a:p>
      </dgm:t>
    </dgm:pt>
    <dgm:pt modelId="{6346A36A-A6DC-E845-B401-EB07C315340B}" type="pres">
      <dgm:prSet presAssocID="{86761874-370B-3C42-989C-4D90A7A87F2D}" presName="ChildText" presStyleLbl="revTx" presStyleIdx="0" presStyleCnt="2" custScaleX="176007" custLinFactX="-6175" custLinFactY="39414" custLinFactNeighborX="-100000" custLinFactNeighborY="100000">
        <dgm:presLayoutVars>
          <dgm:chMax val="0"/>
          <dgm:chPref val="0"/>
          <dgm:bulletEnabled val="1"/>
        </dgm:presLayoutVars>
      </dgm:prSet>
      <dgm:spPr/>
      <dgm:t>
        <a:bodyPr/>
        <a:lstStyle/>
        <a:p>
          <a:endParaRPr lang="en-US"/>
        </a:p>
      </dgm:t>
    </dgm:pt>
    <dgm:pt modelId="{9C2DB6FE-5408-3741-A78A-D03B10DB922E}" type="pres">
      <dgm:prSet presAssocID="{0E82CF94-3F13-874A-8DB6-D5B30DE9CD2E}" presName="sibTrans" presStyleCnt="0"/>
      <dgm:spPr/>
    </dgm:pt>
    <dgm:pt modelId="{4B2D9637-FBB5-2F4B-B444-1E109EC13B38}" type="pres">
      <dgm:prSet presAssocID="{DA441882-1532-9042-BF70-C3359D811D3A}" presName="composite" presStyleCnt="0"/>
      <dgm:spPr/>
    </dgm:pt>
    <dgm:pt modelId="{526ACBC2-9A55-DB47-9D92-AC8C7BDAF372}" type="pres">
      <dgm:prSet presAssocID="{DA441882-1532-9042-BF70-C3359D811D3A}" presName="bentUpArrow1" presStyleLbl="alignImgPlace1" presStyleIdx="1" presStyleCnt="2"/>
      <dgm:spPr/>
    </dgm:pt>
    <dgm:pt modelId="{95567B80-841C-6C4B-A275-1BFF86E1DD42}" type="pres">
      <dgm:prSet presAssocID="{DA441882-1532-9042-BF70-C3359D811D3A}" presName="ParentText" presStyleLbl="node1" presStyleIdx="1" presStyleCnt="3" custScaleX="124967">
        <dgm:presLayoutVars>
          <dgm:chMax val="1"/>
          <dgm:chPref val="1"/>
          <dgm:bulletEnabled val="1"/>
        </dgm:presLayoutVars>
      </dgm:prSet>
      <dgm:spPr/>
    </dgm:pt>
    <dgm:pt modelId="{EECB216F-BF97-E24E-BD1C-2D8E222537F2}" type="pres">
      <dgm:prSet presAssocID="{DA441882-1532-9042-BF70-C3359D811D3A}" presName="ChildText" presStyleLbl="revTx" presStyleIdx="1" presStyleCnt="2" custScaleX="177013" custLinFactX="-44094" custLinFactY="35664" custLinFactNeighborX="-100000" custLinFactNeighborY="100000">
        <dgm:presLayoutVars>
          <dgm:chMax val="0"/>
          <dgm:chPref val="0"/>
          <dgm:bulletEnabled val="1"/>
        </dgm:presLayoutVars>
      </dgm:prSet>
      <dgm:spPr/>
      <dgm:t>
        <a:bodyPr/>
        <a:lstStyle/>
        <a:p>
          <a:endParaRPr lang="en-US"/>
        </a:p>
      </dgm:t>
    </dgm:pt>
    <dgm:pt modelId="{43A35007-F4E0-6441-B183-D227FAF5F8ED}" type="pres">
      <dgm:prSet presAssocID="{9BDB4CC1-FB46-A548-9CF8-43903A525F91}" presName="sibTrans" presStyleCnt="0"/>
      <dgm:spPr/>
    </dgm:pt>
    <dgm:pt modelId="{C67823E4-5E6C-DE4E-B9F3-409D257EE562}" type="pres">
      <dgm:prSet presAssocID="{F26E6A15-61BE-C14B-BD08-CC06A657990F}" presName="composite" presStyleCnt="0"/>
      <dgm:spPr/>
    </dgm:pt>
    <dgm:pt modelId="{82897275-D42E-8E46-94A7-87CC37515D1B}" type="pres">
      <dgm:prSet presAssocID="{F26E6A15-61BE-C14B-BD08-CC06A657990F}" presName="ParentText" presStyleLbl="node1" presStyleIdx="2" presStyleCnt="3" custScaleX="178066">
        <dgm:presLayoutVars>
          <dgm:chMax val="1"/>
          <dgm:chPref val="1"/>
          <dgm:bulletEnabled val="1"/>
        </dgm:presLayoutVars>
      </dgm:prSet>
      <dgm:spPr/>
      <dgm:t>
        <a:bodyPr/>
        <a:lstStyle/>
        <a:p>
          <a:endParaRPr lang="en-US"/>
        </a:p>
      </dgm:t>
    </dgm:pt>
  </dgm:ptLst>
  <dgm:cxnLst>
    <dgm:cxn modelId="{E139A892-338D-BF45-A34E-4D353DDF56F1}" srcId="{4DAA5E23-2AEA-6545-898E-9C2D2FF411EA}" destId="{86761874-370B-3C42-989C-4D90A7A87F2D}" srcOrd="0" destOrd="0" parTransId="{32AA73E2-53CA-F64B-A4B5-3E8B8739F37F}" sibTransId="{0E82CF94-3F13-874A-8DB6-D5B30DE9CD2E}"/>
    <dgm:cxn modelId="{405756A6-6DA5-8548-ACD0-1ABC82B44BB2}" type="presOf" srcId="{53E57C2C-2DFF-3348-BBED-239BBCDFCF6A}" destId="{EECB216F-BF97-E24E-BD1C-2D8E222537F2}" srcOrd="0" destOrd="0" presId="urn:microsoft.com/office/officeart/2005/8/layout/StepDownProcess"/>
    <dgm:cxn modelId="{C99AA045-DFE7-1A4C-8A0F-552C04A99126}" srcId="{86761874-370B-3C42-989C-4D90A7A87F2D}" destId="{7368F35D-6CC2-D940-B283-47A182C33A54}" srcOrd="0" destOrd="0" parTransId="{007C2858-0186-E541-98C7-5B67B02A0F99}" sibTransId="{911C709D-925D-6C45-A5B3-B05AA12A0795}"/>
    <dgm:cxn modelId="{7BACBA4F-1521-7A41-B6B3-65202D0A7D54}" srcId="{4DAA5E23-2AEA-6545-898E-9C2D2FF411EA}" destId="{F26E6A15-61BE-C14B-BD08-CC06A657990F}" srcOrd="2" destOrd="0" parTransId="{00B27E00-DC07-6442-9C3B-539B1E3400CC}" sibTransId="{CEC0C237-4466-D442-AF92-AD6B7AD86FC1}"/>
    <dgm:cxn modelId="{DCDAC35A-DCB2-A64A-8C64-D09DDE61704C}" type="presOf" srcId="{4DAA5E23-2AEA-6545-898E-9C2D2FF411EA}" destId="{8640AC64-F807-4F45-A381-08E88AB7E40E}" srcOrd="0" destOrd="0" presId="urn:microsoft.com/office/officeart/2005/8/layout/StepDownProcess"/>
    <dgm:cxn modelId="{DEA94188-F136-334D-A12D-30528228B2E2}" type="presOf" srcId="{86761874-370B-3C42-989C-4D90A7A87F2D}" destId="{5E757D84-16AE-6D4A-8E78-CB2929D8074C}" srcOrd="0" destOrd="0" presId="urn:microsoft.com/office/officeart/2005/8/layout/StepDownProcess"/>
    <dgm:cxn modelId="{321311A8-6EF0-5C4F-9437-7363EF57586D}" type="presOf" srcId="{DA441882-1532-9042-BF70-C3359D811D3A}" destId="{95567B80-841C-6C4B-A275-1BFF86E1DD42}" srcOrd="0" destOrd="0" presId="urn:microsoft.com/office/officeart/2005/8/layout/StepDownProcess"/>
    <dgm:cxn modelId="{09D522AF-A701-BC40-8249-4A58C9CC828D}" type="presOf" srcId="{7368F35D-6CC2-D940-B283-47A182C33A54}" destId="{6346A36A-A6DC-E845-B401-EB07C315340B}" srcOrd="0" destOrd="0" presId="urn:microsoft.com/office/officeart/2005/8/layout/StepDownProcess"/>
    <dgm:cxn modelId="{5E35881D-AF94-3841-92E6-CFE2BDAC48D4}" srcId="{DA441882-1532-9042-BF70-C3359D811D3A}" destId="{53E57C2C-2DFF-3348-BBED-239BBCDFCF6A}" srcOrd="0" destOrd="0" parTransId="{2264CA8D-0832-4B45-A947-202681DAB28C}" sibTransId="{ED4F2254-E6E9-2549-AB76-5EFE3D64B895}"/>
    <dgm:cxn modelId="{D8B875E7-586F-4748-8CE7-069920F9A009}" srcId="{4DAA5E23-2AEA-6545-898E-9C2D2FF411EA}" destId="{DA441882-1532-9042-BF70-C3359D811D3A}" srcOrd="1" destOrd="0" parTransId="{75712977-F54F-6B4D-B404-D22755826C98}" sibTransId="{9BDB4CC1-FB46-A548-9CF8-43903A525F91}"/>
    <dgm:cxn modelId="{44F481FE-B57F-E64B-9BBD-8BB9146A7E24}" type="presOf" srcId="{F26E6A15-61BE-C14B-BD08-CC06A657990F}" destId="{82897275-D42E-8E46-94A7-87CC37515D1B}" srcOrd="0" destOrd="0" presId="urn:microsoft.com/office/officeart/2005/8/layout/StepDownProcess"/>
    <dgm:cxn modelId="{DD467608-932E-5B42-994C-7D4337DCF1E0}" type="presParOf" srcId="{8640AC64-F807-4F45-A381-08E88AB7E40E}" destId="{BBCD2C8D-40AC-674E-8697-BE0D3F94C5AF}" srcOrd="0" destOrd="0" presId="urn:microsoft.com/office/officeart/2005/8/layout/StepDownProcess"/>
    <dgm:cxn modelId="{34579949-A991-7540-A1CB-D197FAC8F6DA}" type="presParOf" srcId="{BBCD2C8D-40AC-674E-8697-BE0D3F94C5AF}" destId="{2A833B6D-75A6-8943-A0C4-501EB974FF1A}" srcOrd="0" destOrd="0" presId="urn:microsoft.com/office/officeart/2005/8/layout/StepDownProcess"/>
    <dgm:cxn modelId="{70B40AC4-BEF3-3449-8EC9-9672A47B25FA}" type="presParOf" srcId="{BBCD2C8D-40AC-674E-8697-BE0D3F94C5AF}" destId="{5E757D84-16AE-6D4A-8E78-CB2929D8074C}" srcOrd="1" destOrd="0" presId="urn:microsoft.com/office/officeart/2005/8/layout/StepDownProcess"/>
    <dgm:cxn modelId="{89B85EE3-0D1B-144F-8DD2-55A6B9113B2E}" type="presParOf" srcId="{BBCD2C8D-40AC-674E-8697-BE0D3F94C5AF}" destId="{6346A36A-A6DC-E845-B401-EB07C315340B}" srcOrd="2" destOrd="0" presId="urn:microsoft.com/office/officeart/2005/8/layout/StepDownProcess"/>
    <dgm:cxn modelId="{2B763ACB-A25C-CC4B-ACC8-9E1BF83100E3}" type="presParOf" srcId="{8640AC64-F807-4F45-A381-08E88AB7E40E}" destId="{9C2DB6FE-5408-3741-A78A-D03B10DB922E}" srcOrd="1" destOrd="0" presId="urn:microsoft.com/office/officeart/2005/8/layout/StepDownProcess"/>
    <dgm:cxn modelId="{238428CC-B2EE-7440-85B2-F8BCEB32A2E0}" type="presParOf" srcId="{8640AC64-F807-4F45-A381-08E88AB7E40E}" destId="{4B2D9637-FBB5-2F4B-B444-1E109EC13B38}" srcOrd="2" destOrd="0" presId="urn:microsoft.com/office/officeart/2005/8/layout/StepDownProcess"/>
    <dgm:cxn modelId="{701D876B-7A79-9E4B-9F8C-EB49E06FABCF}" type="presParOf" srcId="{4B2D9637-FBB5-2F4B-B444-1E109EC13B38}" destId="{526ACBC2-9A55-DB47-9D92-AC8C7BDAF372}" srcOrd="0" destOrd="0" presId="urn:microsoft.com/office/officeart/2005/8/layout/StepDownProcess"/>
    <dgm:cxn modelId="{CC91E52E-7E9F-CD43-A7D4-F700740A8E52}" type="presParOf" srcId="{4B2D9637-FBB5-2F4B-B444-1E109EC13B38}" destId="{95567B80-841C-6C4B-A275-1BFF86E1DD42}" srcOrd="1" destOrd="0" presId="urn:microsoft.com/office/officeart/2005/8/layout/StepDownProcess"/>
    <dgm:cxn modelId="{39E6FAC4-9FF2-E14E-BA38-DB3DF4EEBFC2}" type="presParOf" srcId="{4B2D9637-FBB5-2F4B-B444-1E109EC13B38}" destId="{EECB216F-BF97-E24E-BD1C-2D8E222537F2}" srcOrd="2" destOrd="0" presId="urn:microsoft.com/office/officeart/2005/8/layout/StepDownProcess"/>
    <dgm:cxn modelId="{F06E3727-498B-D546-96C9-14C7C317B1C2}" type="presParOf" srcId="{8640AC64-F807-4F45-A381-08E88AB7E40E}" destId="{43A35007-F4E0-6441-B183-D227FAF5F8ED}" srcOrd="3" destOrd="0" presId="urn:microsoft.com/office/officeart/2005/8/layout/StepDownProcess"/>
    <dgm:cxn modelId="{62D5330C-2F71-514E-8144-F94980609FE4}" type="presParOf" srcId="{8640AC64-F807-4F45-A381-08E88AB7E40E}" destId="{C67823E4-5E6C-DE4E-B9F3-409D257EE562}" srcOrd="4" destOrd="0" presId="urn:microsoft.com/office/officeart/2005/8/layout/StepDownProcess"/>
    <dgm:cxn modelId="{B6F57DE2-0C28-4944-B0DB-063D2FAD1A84}" type="presParOf" srcId="{C67823E4-5E6C-DE4E-B9F3-409D257EE562}" destId="{82897275-D42E-8E46-94A7-87CC37515D1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33B6D-75A6-8943-A0C4-501EB974FF1A}">
      <dsp:nvSpPr>
        <dsp:cNvPr id="0" name=""/>
        <dsp:cNvSpPr/>
      </dsp:nvSpPr>
      <dsp:spPr>
        <a:xfrm rot="5400000">
          <a:off x="328180" y="809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5E757D84-16AE-6D4A-8E78-CB2929D8074C}">
      <dsp:nvSpPr>
        <dsp:cNvPr id="0" name=""/>
        <dsp:cNvSpPr/>
      </dsp:nvSpPr>
      <dsp:spPr>
        <a:xfrm>
          <a:off x="59009" y="64692"/>
          <a:ext cx="1381499"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Python </a:t>
          </a:r>
          <a:r>
            <a:rPr lang="en-US" sz="1800" kern="1200" dirty="0" err="1" smtClean="0"/>
            <a:t>Internface</a:t>
          </a:r>
          <a:endParaRPr lang="en-US" sz="1200" kern="1200" dirty="0"/>
        </a:p>
      </dsp:txBody>
      <dsp:txXfrm>
        <a:off x="100213" y="105896"/>
        <a:ext cx="1299091" cy="761511"/>
      </dsp:txXfrm>
    </dsp:sp>
    <dsp:sp modelId="{6346A36A-A6DC-E845-B401-EB07C315340B}">
      <dsp:nvSpPr>
        <dsp:cNvPr id="0" name=""/>
        <dsp:cNvSpPr/>
      </dsp:nvSpPr>
      <dsp:spPr>
        <a:xfrm>
          <a:off x="79816" y="1047299"/>
          <a:ext cx="1543367"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Company Selection</a:t>
          </a:r>
          <a:endParaRPr lang="en-US" sz="1600" kern="1200" dirty="0"/>
        </a:p>
      </dsp:txBody>
      <dsp:txXfrm>
        <a:off x="79816" y="1047299"/>
        <a:ext cx="1543367" cy="682092"/>
      </dsp:txXfrm>
    </dsp:sp>
    <dsp:sp modelId="{526ACBC2-9A55-DB47-9D92-AC8C7BDAF372}">
      <dsp:nvSpPr>
        <dsp:cNvPr id="0" name=""/>
        <dsp:cNvSpPr/>
      </dsp:nvSpPr>
      <dsp:spPr>
        <a:xfrm rot="5400000">
          <a:off x="1592542" y="1757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95567B80-841C-6C4B-A275-1BFF86E1DD42}">
      <dsp:nvSpPr>
        <dsp:cNvPr id="0" name=""/>
        <dsp:cNvSpPr/>
      </dsp:nvSpPr>
      <dsp:spPr>
        <a:xfrm>
          <a:off x="1252285" y="963879"/>
          <a:ext cx="1506670"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Date Finder</a:t>
          </a:r>
        </a:p>
        <a:p>
          <a:pPr lvl="0" algn="ctr" defTabSz="711200">
            <a:lnSpc>
              <a:spcPct val="90000"/>
            </a:lnSpc>
            <a:spcBef>
              <a:spcPct val="0"/>
            </a:spcBef>
            <a:spcAft>
              <a:spcPct val="35000"/>
            </a:spcAft>
          </a:pPr>
          <a:r>
            <a:rPr lang="en-US" sz="1600" kern="1200" dirty="0" smtClean="0"/>
            <a:t>ML Model</a:t>
          </a:r>
          <a:endParaRPr lang="en-US" sz="1600" kern="1200" dirty="0"/>
        </a:p>
      </dsp:txBody>
      <dsp:txXfrm>
        <a:off x="1293489" y="1005083"/>
        <a:ext cx="1424262" cy="761511"/>
      </dsp:txXfrm>
    </dsp:sp>
    <dsp:sp modelId="{EECB216F-BF97-E24E-BD1C-2D8E222537F2}">
      <dsp:nvSpPr>
        <dsp:cNvPr id="0" name=""/>
        <dsp:cNvSpPr/>
      </dsp:nvSpPr>
      <dsp:spPr>
        <a:xfrm>
          <a:off x="1007263" y="1969721"/>
          <a:ext cx="1552189"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Keywords </a:t>
          </a:r>
          <a:endParaRPr lang="en-US" sz="1600" kern="1200" dirty="0"/>
        </a:p>
      </dsp:txBody>
      <dsp:txXfrm>
        <a:off x="1007263" y="1969721"/>
        <a:ext cx="1552189" cy="682092"/>
      </dsp:txXfrm>
    </dsp:sp>
    <dsp:sp modelId="{82897275-D42E-8E46-94A7-87CC37515D1B}">
      <dsp:nvSpPr>
        <dsp:cNvPr id="0" name=""/>
        <dsp:cNvSpPr/>
      </dsp:nvSpPr>
      <dsp:spPr>
        <a:xfrm>
          <a:off x="2454061" y="1911879"/>
          <a:ext cx="2146861"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Keywords Plot</a:t>
          </a:r>
        </a:p>
        <a:p>
          <a:pPr lvl="0" algn="ctr" defTabSz="622300">
            <a:lnSpc>
              <a:spcPct val="90000"/>
            </a:lnSpc>
            <a:spcBef>
              <a:spcPct val="0"/>
            </a:spcBef>
            <a:spcAft>
              <a:spcPct val="35000"/>
            </a:spcAft>
          </a:pPr>
          <a:r>
            <a:rPr lang="en-US" sz="1400" kern="1200" dirty="0" smtClean="0"/>
            <a:t>Stock Price Plot</a:t>
          </a:r>
          <a:endParaRPr lang="en-US" sz="1400" kern="1200" dirty="0"/>
        </a:p>
      </dsp:txBody>
      <dsp:txXfrm>
        <a:off x="2495265" y="1953083"/>
        <a:ext cx="2064453" cy="76151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5</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6/1/17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6/1/17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6/1/17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6/1/17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6/1/17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6/1/17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6/1/17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HistoricalDataPlot</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4" name="Picture 3"/>
          <p:cNvPicPr>
            <a:picLocks noChangeAspect="1"/>
          </p:cNvPicPr>
          <p:nvPr/>
        </p:nvPicPr>
        <p:blipFill>
          <a:blip r:embed="rId2"/>
          <a:stretch>
            <a:fillRect/>
          </a:stretch>
        </p:blipFill>
        <p:spPr>
          <a:xfrm>
            <a:off x="357585" y="2402007"/>
            <a:ext cx="5943045" cy="3466776"/>
          </a:xfrm>
          <a:prstGeom prst="rect">
            <a:avLst/>
          </a:prstGeom>
        </p:spPr>
      </p:pic>
      <p:pic>
        <p:nvPicPr>
          <p:cNvPr id="5" name="Picture 4"/>
          <p:cNvPicPr>
            <a:picLocks noChangeAspect="1"/>
          </p:cNvPicPr>
          <p:nvPr/>
        </p:nvPicPr>
        <p:blipFill>
          <a:blip r:embed="rId3"/>
          <a:stretch>
            <a:fillRect/>
          </a:stretch>
        </p:blipFill>
        <p:spPr>
          <a:xfrm>
            <a:off x="6740236" y="2249001"/>
            <a:ext cx="3794153" cy="3794153"/>
          </a:xfrm>
          <a:prstGeom prst="rect">
            <a:avLst/>
          </a:prstGeom>
        </p:spPr>
      </p:pic>
    </p:spTree>
    <p:extLst>
      <p:ext uri="{BB962C8B-B14F-4D97-AF65-F5344CB8AC3E}">
        <p14:creationId xmlns:p14="http://schemas.microsoft.com/office/powerpoint/2010/main" val="371846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203" y="2662996"/>
            <a:ext cx="9956800" cy="1143000"/>
          </a:xfrm>
        </p:spPr>
        <p:txBody>
          <a:bodyPr>
            <a:noAutofit/>
          </a:bodyPr>
          <a:lstStyle/>
          <a:p>
            <a:pPr algn="ctr"/>
            <a:r>
              <a:rPr lang="en-US" sz="7200" b="1" dirty="0"/>
              <a:t>Demo</a:t>
            </a:r>
          </a:p>
        </p:txBody>
      </p:sp>
    </p:spTree>
    <p:extLst>
      <p:ext uri="{BB962C8B-B14F-4D97-AF65-F5344CB8AC3E}">
        <p14:creationId xmlns:p14="http://schemas.microsoft.com/office/powerpoint/2010/main" val="1275373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a:t>
            </a:r>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a:t>Visualize the performance of the stock relative to the S&amp;P 500</a:t>
            </a:r>
          </a:p>
          <a:p>
            <a:r>
              <a:rPr lang="en-US" dirty="0"/>
              <a:t>Depending 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7196627"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Design</a:t>
            </a:r>
            <a:r>
              <a:rPr lang="en-US" dirty="0"/>
              <a:t>	</a:t>
            </a:r>
          </a:p>
        </p:txBody>
      </p:sp>
      <p:sp>
        <p:nvSpPr>
          <p:cNvPr id="3" name="Content Placeholder 2"/>
          <p:cNvSpPr>
            <a:spLocks noGrp="1"/>
          </p:cNvSpPr>
          <p:nvPr>
            <p:ph sz="quarter" idx="1"/>
          </p:nvPr>
        </p:nvSpPr>
        <p:spPr>
          <a:xfrm>
            <a:off x="1114729" y="2879649"/>
            <a:ext cx="8946541" cy="4195481"/>
          </a:xfrm>
        </p:spPr>
        <p:txBody>
          <a:bodyPr/>
          <a:lstStyle/>
          <a:p>
            <a:r>
              <a:rPr lang="en-US" dirty="0"/>
              <a:t>Main Functions </a:t>
            </a:r>
          </a:p>
          <a:p>
            <a:pPr lvl="1"/>
            <a:r>
              <a:rPr lang="en-US" dirty="0"/>
              <a:t>Earning Report– Calculates the expected date of Earnings call for the selected company</a:t>
            </a:r>
          </a:p>
          <a:p>
            <a:pPr lvl="1"/>
            <a:r>
              <a:rPr lang="en-US" dirty="0"/>
              <a:t>Prediction Stock Price – Uses LASSO regression to identify the keywords that have the highest impact on the stock price, and Logistic Regression with the identified keywords to calculate the likelihood of stock price change</a:t>
            </a:r>
          </a:p>
          <a:p>
            <a:pPr lvl="1"/>
            <a:r>
              <a:rPr lang="en-US" dirty="0"/>
              <a:t>Historical Data Plot – Displays plot for the stock performance and selected keywords trends over 10 years</a:t>
            </a:r>
          </a:p>
          <a:p>
            <a:pPr lvl="1"/>
            <a:endParaRPr lang="en-US" dirty="0"/>
          </a:p>
        </p:txBody>
      </p:sp>
      <p:graphicFrame>
        <p:nvGraphicFramePr>
          <p:cNvPr id="28" name="Diagram 27"/>
          <p:cNvGraphicFramePr/>
          <p:nvPr>
            <p:extLst>
              <p:ext uri="{D42A27DB-BD31-4B8C-83A1-F6EECF244321}">
                <p14:modId xmlns:p14="http://schemas.microsoft.com/office/powerpoint/2010/main" val="1047386012"/>
              </p:ext>
            </p:extLst>
          </p:nvPr>
        </p:nvGraphicFramePr>
        <p:xfrm>
          <a:off x="3560684" y="419251"/>
          <a:ext cx="4651433" cy="2771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mr-IN"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Control Logic – Earnings Report Module</a:t>
            </a:r>
            <a:endParaRPr lang="en-US"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Control Logic – </a:t>
            </a:r>
            <a:r>
              <a:rPr lang="en-US" b="1" dirty="0" err="1"/>
              <a:t>PredictionStockPrice</a:t>
            </a:r>
            <a:r>
              <a:rPr lang="en-US" b="1" dirty="0"/>
              <a:t> Module</a:t>
            </a:r>
            <a:r>
              <a:rPr lang="en-US" dirty="0"/>
              <a:t/>
            </a:r>
            <a:br>
              <a:rPr lang="en-US" dirty="0"/>
            </a:br>
            <a:endParaRPr lang="en-US"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509</TotalTime>
  <Words>717</Words>
  <Application>Microsoft Macintosh PowerPoint</Application>
  <PresentationFormat>Widescreen</PresentationFormat>
  <Paragraphs>82</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Century Schoolbook</vt:lpstr>
      <vt:lpstr>Gill Sans MT</vt:lpstr>
      <vt:lpstr>Mangal</vt:lpstr>
      <vt:lpstr>Wingdings</vt:lpstr>
      <vt:lpstr>Wingdings 2</vt:lpstr>
      <vt:lpstr>Wingdings 3</vt:lpstr>
      <vt:lpstr>Arial</vt:lpstr>
      <vt:lpstr>Oriel</vt:lpstr>
      <vt:lpstr>Searching for Success</vt:lpstr>
      <vt:lpstr>Background</vt:lpstr>
      <vt:lpstr>Use Case</vt:lpstr>
      <vt:lpstr>Package Used  </vt:lpstr>
      <vt:lpstr>Design </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58</cp:revision>
  <dcterms:created xsi:type="dcterms:W3CDTF">2017-05-29T03:04:42Z</dcterms:created>
  <dcterms:modified xsi:type="dcterms:W3CDTF">2017-06-02T01:31:39Z</dcterms:modified>
</cp:coreProperties>
</file>